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7FC3-4924-DE94-AC9F-674206050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E7F13-7000-948D-D751-BC3F7F2E0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EB96A-DFB1-1197-E653-E891740C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76F9-6EAE-65C4-4111-CD92FB5F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2453F-FDD9-BC9D-8933-82E33B6C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3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B7CF0-A225-ED0E-1948-B6EA4AFE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CB14-4E6B-D83D-2D6B-FDF99638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CCFCB-2FFA-54B5-6A4B-BA5B6148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34F20-EAC8-0202-175A-9D635862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F3C51-9014-FFA1-56B8-467773B4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61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B8CEA-FE8C-AD43-0AAD-86406C6AF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F6A04-F7D4-4048-24B6-F491BE56D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126FD-A92A-BBDD-7753-C259854C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C5550-2741-27BC-7D88-F59736A9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36CCC-A783-D567-57D1-2CF1C229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9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52DA0-3171-14D1-6C56-0BB41F14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F2A30-F9E4-EA5E-2BE3-DC36A419E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7B962-A6AF-CC22-5331-B75480C3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2B7B4-93A9-A062-C50C-077F7AE9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92DA1-1A2C-D7E9-6402-8A275E2E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9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D0AA-39AB-7644-8DB4-93AE01CF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7F6D6-1B04-1186-A297-CC236D3F3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2B6A9-DB4A-0264-281C-C6A82B86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28036-BD61-3261-9012-11039C31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C7086-AD69-D6A8-7EF6-D2EB1E05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8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7E1F-4921-9107-0468-DCA304513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07555-029B-C272-3ED5-5667503D7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5FB4B-7076-1677-90D2-192DA4567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4FDCD-FFF7-08DA-D5BB-A7F6B222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D53B8-56AD-55DC-F96B-E137C6A1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3A412-355E-6F63-AEDB-C18F8125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825F-BE61-F82D-55FA-C1B83D3F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0CE9F-0DDB-1106-3BEF-764A28B24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08709-9D7B-F3E9-0D56-67A4001C6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5D8C8-18BA-1503-1D75-FACBA11C0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9EDFC-09B9-1294-4711-E52B5D6C4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659F4-519D-80F7-EAE7-31B7BE68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0C88D-37D0-FDB6-3046-D825D766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95029-8C2C-D086-AFD0-7868CDB4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6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B667-7513-F31A-BE77-1DF20CB5D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2CDBF-4920-39B0-2D1E-24AEFAB06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F530F-BD31-D1A0-AA66-014D6765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987CA-3E28-B2B5-EFA6-9D9413D2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4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EFE54-FC93-D6D3-8E73-7A00FC20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971E4-B635-725A-5B45-E0C9A6D4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D75F5-8FFA-E91B-2C1B-D5F1EDB1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1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6324-C3DF-9450-ABB6-BD23FF57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7F9BE-8A02-F891-C7A4-D4CF8FF65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CC782-2ED7-6B1E-DE49-547446DD0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15E95-9CD2-EDFD-8A4C-ECA88580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724EE-3EC6-37F0-F2B9-B94EB728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25B9C-BB59-D27D-EDFC-F4CB105F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1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8E5D-AC02-1AB3-27B5-E08A0A146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DC38B-65AD-F37D-E23B-8480D2A0D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59B32-83A6-CE1F-985C-632131625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C8DCF-8FD7-EC3E-F3A9-789845F1C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837F3-EE4A-0F19-8AB3-F6086F1A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D2AE9-3A87-5F6F-ACDC-0AD3614A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9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442F27-541F-721A-88B4-A35228ECC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27A7-AF28-4D79-AF96-EAEE025C1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8DB4A-515E-CF41-F6B5-2C2373C06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EB3F-FC1F-46C9-A7C5-ED46D9A082F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A9410-6913-660E-22E4-8F5A85C39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9FD7F-8FB8-53C9-CD9A-01A21C476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124F8-5D2B-448E-9F5C-542622F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stessexccg.nhs.uk/your-health/community-pain-management-service" TargetMode="External"/><Relationship Id="rId2" Type="http://schemas.openxmlformats.org/officeDocument/2006/relationships/hyperlink" Target="https://eput.nhs.uk/our-services/pain-management-servic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932D4C-1D65-44C0-FE9D-C174A6817128}"/>
              </a:ext>
            </a:extLst>
          </p:cNvPr>
          <p:cNvSpPr txBox="1"/>
          <p:nvPr/>
        </p:nvSpPr>
        <p:spPr>
          <a:xfrm>
            <a:off x="508985" y="335845"/>
            <a:ext cx="6584273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 Essex Community Pain Management Service (WECPMS)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Biopsychosocial model to enable people to self-manage and live well with chronic pain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Multidisciplinary team: doctors, nurses, physiotherapists, psychologists, pharmacists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 offered to reduce opioids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Interventional procedures in line with NICE guidance for Chronic pain NG193</a:t>
            </a: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with patients to reduce opioids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Reducing plan, realistic, small steps and slow approach, supportive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WECPMS undertake initial opioid reduction reviews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 based pharmacist continues to follow up and support patient with reduction plan until complete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 WECPMS review can be requested.</a:t>
            </a: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Wider support offered: 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 of support groups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WECPMS Face-book support page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Educational workshops/webinars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Wellbeing classes (referral to council run programmes and social prescribing)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Referral Route: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WECPMS referral form – please insert</a:t>
            </a:r>
          </a:p>
          <a:p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Referrals from: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GPs, physios from MSK assessment service, secondary care consultants at PAH providing MSK</a:t>
            </a: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IAPT service (VitaMinds)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 16 and over registered in W Essex including Harlow, Uttlesford and Epping Forest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VitaMinds runs bespoke courses to help manage mental wellbeing, long term condition and improves quality of life.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VitaMinds starting course in </a:t>
            </a:r>
            <a: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eb for people in pain, evening virtual meetings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Delivered through MS Teams</a:t>
            </a: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EF7319F-0FF1-A4F1-BBE5-E8DDA1B09FE0}"/>
              </a:ext>
            </a:extLst>
          </p:cNvPr>
          <p:cNvSpPr/>
          <p:nvPr/>
        </p:nvSpPr>
        <p:spPr>
          <a:xfrm>
            <a:off x="7403977" y="335845"/>
            <a:ext cx="4074851" cy="4807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 management module options</a:t>
            </a:r>
          </a:p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and managing pain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understanding and managing pain resources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my function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Mindful movement taster session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Tai chi taster session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Yoga taster session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 medications education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Opioid education workshop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Diet, nutrition and pain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Sleep and relaxation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Journey towards change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Valued living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Developing the compassionate self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Fibromyalgia session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pain medication review</a:t>
            </a:r>
          </a:p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ready yet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C0D7A0-71DA-4450-206E-E64F37ED7211}"/>
              </a:ext>
            </a:extLst>
          </p:cNvPr>
          <p:cNvSpPr txBox="1"/>
          <p:nvPr/>
        </p:nvSpPr>
        <p:spPr>
          <a:xfrm>
            <a:off x="7288567" y="5388744"/>
            <a:ext cx="4660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Self-help resources</a:t>
            </a:r>
          </a:p>
          <a:p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https://eput.nhs.uk/our-services/pain-management-service/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>
                <a:hlinkClick r:id="rId3"/>
              </a:rPr>
              <a:t>Community Pain Management Service - West Essex CCG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7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298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OATES, Michelle (NHS HERTFORDSHIRE AND WEST ESSEX ICB - 06K)</dc:creator>
  <cp:lastModifiedBy>KENNY, Angela (NHS HERTFORDSHIRE AND WEST ESSEX ICB - 07H)</cp:lastModifiedBy>
  <cp:revision>6</cp:revision>
  <dcterms:created xsi:type="dcterms:W3CDTF">2023-02-13T15:01:49Z</dcterms:created>
  <dcterms:modified xsi:type="dcterms:W3CDTF">2023-12-06T16:27:19Z</dcterms:modified>
</cp:coreProperties>
</file>